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8" r:id="rId5"/>
    <p:sldId id="259" r:id="rId6"/>
    <p:sldId id="260" r:id="rId7"/>
    <p:sldId id="265" r:id="rId8"/>
    <p:sldId id="257" r:id="rId9"/>
    <p:sldId id="266" r:id="rId10"/>
    <p:sldId id="269" r:id="rId11"/>
    <p:sldId id="268" r:id="rId12"/>
    <p:sldId id="267" r:id="rId13"/>
    <p:sldId id="264" r:id="rId14"/>
    <p:sldId id="271" r:id="rId15"/>
    <p:sldId id="270" r:id="rId16"/>
    <p:sldId id="26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C51"/>
    <a:srgbClr val="F9BA3D"/>
    <a:srgbClr val="FFFF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94660"/>
  </p:normalViewPr>
  <p:slideViewPr>
    <p:cSldViewPr>
      <p:cViewPr varScale="1">
        <p:scale>
          <a:sx n="80" d="100"/>
          <a:sy n="80" d="100"/>
        </p:scale>
        <p:origin x="-8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D06B-A4D7-4DF8-B1F0-F354FFF1A8D7}" type="datetimeFigureOut">
              <a:rPr lang="it-IT" smtClean="0"/>
              <a:t>30/01/2020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B10F-1E18-4566-BB0B-72807D2558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D06B-A4D7-4DF8-B1F0-F354FFF1A8D7}" type="datetimeFigureOut">
              <a:rPr lang="it-IT" smtClean="0"/>
              <a:t>30/01/2020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B10F-1E18-4566-BB0B-72807D2558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D06B-A4D7-4DF8-B1F0-F354FFF1A8D7}" type="datetimeFigureOut">
              <a:rPr lang="it-IT" smtClean="0"/>
              <a:t>30/01/2020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B10F-1E18-4566-BB0B-72807D2558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D06B-A4D7-4DF8-B1F0-F354FFF1A8D7}" type="datetimeFigureOut">
              <a:rPr lang="it-IT" smtClean="0"/>
              <a:t>30/01/2020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B10F-1E18-4566-BB0B-72807D2558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D06B-A4D7-4DF8-B1F0-F354FFF1A8D7}" type="datetimeFigureOut">
              <a:rPr lang="it-IT" smtClean="0"/>
              <a:t>30/01/2020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B10F-1E18-4566-BB0B-72807D2558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D06B-A4D7-4DF8-B1F0-F354FFF1A8D7}" type="datetimeFigureOut">
              <a:rPr lang="it-IT" smtClean="0"/>
              <a:t>30/01/2020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B10F-1E18-4566-BB0B-72807D2558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D06B-A4D7-4DF8-B1F0-F354FFF1A8D7}" type="datetimeFigureOut">
              <a:rPr lang="it-IT" smtClean="0"/>
              <a:t>30/01/2020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B10F-1E18-4566-BB0B-72807D2558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D06B-A4D7-4DF8-B1F0-F354FFF1A8D7}" type="datetimeFigureOut">
              <a:rPr lang="it-IT" smtClean="0"/>
              <a:t>30/01/2020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B10F-1E18-4566-BB0B-72807D2558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D06B-A4D7-4DF8-B1F0-F354FFF1A8D7}" type="datetimeFigureOut">
              <a:rPr lang="it-IT" smtClean="0"/>
              <a:t>30/01/2020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B10F-1E18-4566-BB0B-72807D2558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D06B-A4D7-4DF8-B1F0-F354FFF1A8D7}" type="datetimeFigureOut">
              <a:rPr lang="it-IT" smtClean="0"/>
              <a:t>30/01/2020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B10F-1E18-4566-BB0B-72807D2558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D06B-A4D7-4DF8-B1F0-F354FFF1A8D7}" type="datetimeFigureOut">
              <a:rPr lang="it-IT" smtClean="0"/>
              <a:t>30/01/2020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B10F-1E18-4566-BB0B-72807D2558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BD06B-A4D7-4DF8-B1F0-F354FFF1A8D7}" type="datetimeFigureOut">
              <a:rPr lang="it-IT" smtClean="0"/>
              <a:t>30/01/2020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2B10F-1E18-4566-BB0B-72807D2558F3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Daniele\Desktop\Powerpoint sondaggio Io e il digitale\Cattura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3384376" cy="1951929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611560" y="2132856"/>
            <a:ext cx="7992888" cy="1107996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DDC5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itchFamily="18" charset="0"/>
              </a:rPr>
              <a:t>IO E IL DIGITALE</a:t>
            </a:r>
            <a:endParaRPr lang="it-IT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DDC5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4149080"/>
            <a:ext cx="9252520" cy="230832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Risultati del questionario </a:t>
            </a:r>
          </a:p>
          <a:p>
            <a:pPr algn="ctr"/>
            <a:r>
              <a:rPr lang="it-IT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per la rilevazione dei bisogni formativi </a:t>
            </a:r>
          </a:p>
          <a:p>
            <a:pPr algn="ctr"/>
            <a:r>
              <a:rPr lang="it-IT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nell'ambito del PNSD</a:t>
            </a:r>
          </a:p>
          <a:p>
            <a:pPr algn="ctr"/>
            <a:r>
              <a:rPr lang="it-IT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CPIA 1 Brescia</a:t>
            </a:r>
            <a:endParaRPr lang="it-IT" sz="3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Daniele\Desktop\Powerpoint sondaggio Io e il digitale\Cattura1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1" y="548680"/>
            <a:ext cx="9134109" cy="1080120"/>
          </a:xfrm>
          <a:prstGeom prst="rect">
            <a:avLst/>
          </a:prstGeom>
          <a:noFill/>
        </p:spPr>
      </p:pic>
      <p:pic>
        <p:nvPicPr>
          <p:cNvPr id="7170" name="Picture 2" descr="C:\Users\Daniele\Desktop\Powerpoint sondaggio Io e il digitale\Cattura1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535" y="2276872"/>
            <a:ext cx="9018465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Daniele\Desktop\Powerpoint sondaggio Io e il digitale\Cattura1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964488" cy="1341144"/>
          </a:xfrm>
          <a:prstGeom prst="rect">
            <a:avLst/>
          </a:prstGeom>
          <a:noFill/>
        </p:spPr>
      </p:pic>
      <p:pic>
        <p:nvPicPr>
          <p:cNvPr id="8194" name="Picture 2" descr="C:\Users\Daniele\Desktop\Powerpoint sondaggio Io e il digitale\Cattura1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895473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Daniele\Desktop\Powerpoint sondaggio Io e il digitale\Cattura1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5"/>
            <a:ext cx="9144000" cy="1332271"/>
          </a:xfrm>
          <a:prstGeom prst="rect">
            <a:avLst/>
          </a:prstGeom>
          <a:noFill/>
        </p:spPr>
      </p:pic>
      <p:pic>
        <p:nvPicPr>
          <p:cNvPr id="9218" name="Picture 2" descr="C:\Users\Daniele\Desktop\Powerpoint sondaggio Io e il digitale\Cattura1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9022115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Daniele\Desktop\Powerpoint sondaggio Io e il digitale\Cattura1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888504" cy="1296144"/>
          </a:xfrm>
          <a:prstGeom prst="rect">
            <a:avLst/>
          </a:prstGeom>
          <a:noFill/>
        </p:spPr>
      </p:pic>
      <p:pic>
        <p:nvPicPr>
          <p:cNvPr id="11266" name="Picture 2" descr="C:\Users\Daniele\Desktop\Powerpoint sondaggio Io e il digitale\Cattura1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8863967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Daniele\Desktop\Powerpoint sondaggio Io e il digitale\Cattura1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5"/>
            <a:ext cx="9144000" cy="1128862"/>
          </a:xfrm>
          <a:prstGeom prst="rect">
            <a:avLst/>
          </a:prstGeom>
          <a:noFill/>
        </p:spPr>
      </p:pic>
      <p:pic>
        <p:nvPicPr>
          <p:cNvPr id="27651" name="Picture 3" descr="C:\Users\Daniele\Desktop\Powerpoint sondaggio Io e il digitale\Cattura1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8993743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Daniele\Desktop\Powerpoint sondaggio Io e il digitale\Cattura1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6190" cy="1008112"/>
          </a:xfrm>
          <a:prstGeom prst="rect">
            <a:avLst/>
          </a:prstGeom>
          <a:noFill/>
        </p:spPr>
      </p:pic>
      <p:pic>
        <p:nvPicPr>
          <p:cNvPr id="28675" name="Picture 3" descr="C:\Users\Daniele\Desktop\Powerpoint sondaggio Io e il digitale\Cattura1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844824"/>
            <a:ext cx="8966397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Daniele\Desktop\Powerpoint sondaggio Io e il digitale\Cattura1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206320" cy="1124744"/>
          </a:xfrm>
          <a:prstGeom prst="rect">
            <a:avLst/>
          </a:prstGeom>
          <a:noFill/>
        </p:spPr>
      </p:pic>
      <p:pic>
        <p:nvPicPr>
          <p:cNvPr id="22531" name="Picture 3" descr="C:\Users\Daniele\Desktop\Powerpoint sondaggio Io e il digitale\Cattura1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12776"/>
            <a:ext cx="5519305" cy="5256584"/>
          </a:xfrm>
          <a:prstGeom prst="rect">
            <a:avLst/>
          </a:prstGeom>
          <a:noFill/>
        </p:spPr>
      </p:pic>
      <p:pic>
        <p:nvPicPr>
          <p:cNvPr id="22532" name="Picture 4" descr="C:\Users\Daniele\Desktop\Powerpoint sondaggio Io e il digitale\Cattura16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800"/>
            <a:ext cx="3551238" cy="432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Daniele\Desktop\Powerpoint sondaggio Io e il digitale\Cattura1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60648"/>
            <a:ext cx="9144001" cy="1059132"/>
          </a:xfrm>
          <a:prstGeom prst="rect">
            <a:avLst/>
          </a:prstGeom>
          <a:noFill/>
        </p:spPr>
      </p:pic>
      <p:pic>
        <p:nvPicPr>
          <p:cNvPr id="29699" name="Picture 3" descr="C:\Users\Daniele\Desktop\Powerpoint sondaggio Io e il digitale\Cattura1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3131840" cy="4822826"/>
          </a:xfrm>
          <a:prstGeom prst="rect">
            <a:avLst/>
          </a:prstGeom>
          <a:noFill/>
        </p:spPr>
      </p:pic>
      <p:pic>
        <p:nvPicPr>
          <p:cNvPr id="29700" name="Picture 4" descr="C:\Users\Daniele\Desktop\Powerpoint sondaggio Io e il digitale\Cattura17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9176" y="1268760"/>
            <a:ext cx="6104824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Daniele\Desktop\Powerpoint sondaggio Io e il digitale\Cattura1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872" y="260648"/>
            <a:ext cx="8810128" cy="1008112"/>
          </a:xfrm>
          <a:prstGeom prst="rect">
            <a:avLst/>
          </a:prstGeom>
          <a:noFill/>
        </p:spPr>
      </p:pic>
      <p:pic>
        <p:nvPicPr>
          <p:cNvPr id="30723" name="Picture 3" descr="C:\Users\Daniele\Desktop\Powerpoint sondaggio Io e il digitale\Cattura1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5045076" cy="5372100"/>
          </a:xfrm>
          <a:prstGeom prst="rect">
            <a:avLst/>
          </a:prstGeom>
          <a:noFill/>
        </p:spPr>
      </p:pic>
      <p:pic>
        <p:nvPicPr>
          <p:cNvPr id="30724" name="Picture 4" descr="C:\Users\Daniele\Desktop\Powerpoint sondaggio Io e il digitale\Cattura18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282" y="1052736"/>
            <a:ext cx="4823718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Daniele\Desktop\Powerpoint sondaggio Io e il digitale\Cattura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891833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niele\Desktop\Cattur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096727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Daniele\Desktop\Powerpoint sondaggio Io e il digitale\Cattura2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728153" cy="792088"/>
          </a:xfrm>
          <a:prstGeom prst="rect">
            <a:avLst/>
          </a:prstGeom>
          <a:noFill/>
        </p:spPr>
      </p:pic>
      <p:pic>
        <p:nvPicPr>
          <p:cNvPr id="32771" name="Picture 3" descr="C:\Users\Daniele\Desktop\Powerpoint sondaggio Io e il digitale\Cattura2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8894564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niele\Desktop\Cattur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8947883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niele\Desktop\Cattur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67017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e\Desktop\Catt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137025" cy="4808538"/>
          </a:xfrm>
          <a:prstGeom prst="rect">
            <a:avLst/>
          </a:prstGeom>
          <a:noFill/>
        </p:spPr>
      </p:pic>
      <p:pic>
        <p:nvPicPr>
          <p:cNvPr id="1027" name="Picture 3" descr="C:\Users\Daniele\Desktop\Cattur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12776"/>
            <a:ext cx="5148064" cy="4946370"/>
          </a:xfrm>
          <a:prstGeom prst="rect">
            <a:avLst/>
          </a:prstGeom>
          <a:noFill/>
        </p:spPr>
      </p:pic>
      <p:pic>
        <p:nvPicPr>
          <p:cNvPr id="1028" name="Picture 4" descr="C:\Users\Daniele\Desktop\Cattura5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8460432" cy="1158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niele\Desktop\Cattura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9252520" cy="1097154"/>
          </a:xfrm>
          <a:prstGeom prst="rect">
            <a:avLst/>
          </a:prstGeom>
          <a:noFill/>
        </p:spPr>
      </p:pic>
      <p:pic>
        <p:nvPicPr>
          <p:cNvPr id="5123" name="Picture 3" descr="C:\Users\Daniele\Desktop\Cattura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905282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niele\Desktop\Powerpoint sondaggio Io e il digitale\Cattura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673492" cy="1296144"/>
          </a:xfrm>
          <a:prstGeom prst="rect">
            <a:avLst/>
          </a:prstGeom>
          <a:noFill/>
        </p:spPr>
      </p:pic>
      <p:pic>
        <p:nvPicPr>
          <p:cNvPr id="6147" name="Picture 3" descr="C:\Users\Daniele\Desktop\Powerpoint sondaggio Io e il digitale\Cattura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8840357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Grafico delle risposte di Moduli. Titolo della domanda: So utilizzare internet per condividere materiali didattici, files, audio, link con colleghi e studenti. Numero di risposte: 20 risposte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3555" name="Picture 3" descr="C:\Users\Daniele\Desktop\Powerpoint sondaggio Io e il digitale\Cattura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02" y="620688"/>
            <a:ext cx="9056098" cy="1152128"/>
          </a:xfrm>
          <a:prstGeom prst="rect">
            <a:avLst/>
          </a:prstGeom>
          <a:noFill/>
        </p:spPr>
      </p:pic>
      <p:pic>
        <p:nvPicPr>
          <p:cNvPr id="23556" name="Picture 4" descr="C:\Users\Daniele\Desktop\Powerpoint sondaggio Io e il digitale\Cattura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132856"/>
            <a:ext cx="8905525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Daniele\Desktop\Powerpoint sondaggio Io e il digitale\Cattura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15012" cy="3024336"/>
          </a:xfrm>
          <a:prstGeom prst="rect">
            <a:avLst/>
          </a:prstGeom>
          <a:noFill/>
        </p:spPr>
      </p:pic>
      <p:pic>
        <p:nvPicPr>
          <p:cNvPr id="10242" name="Picture 2" descr="C:\Users\Daniele\Desktop\Powerpoint sondaggio Io e il digitale\Cattura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8964488" cy="950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19</Words>
  <Application>Microsoft Office PowerPoint</Application>
  <PresentationFormat>Presentazione su schermo (4:3)</PresentationFormat>
  <Paragraphs>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Daniele</dc:creator>
  <cp:lastModifiedBy>Daniele</cp:lastModifiedBy>
  <cp:revision>11</cp:revision>
  <dcterms:created xsi:type="dcterms:W3CDTF">2020-01-30T10:35:18Z</dcterms:created>
  <dcterms:modified xsi:type="dcterms:W3CDTF">2020-01-30T12:23:41Z</dcterms:modified>
</cp:coreProperties>
</file>